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37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D88CE-2771-4B97-80F9-A7E16DBE96E9}" type="datetimeFigureOut">
              <a:rPr lang="en-ZA" smtClean="0"/>
              <a:t>2012/12/03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E600F-0F07-4EFC-8E53-D894C277DF2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75871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D88CE-2771-4B97-80F9-A7E16DBE96E9}" type="datetimeFigureOut">
              <a:rPr lang="en-ZA" smtClean="0"/>
              <a:t>2012/12/03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E600F-0F07-4EFC-8E53-D894C277DF2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107392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D88CE-2771-4B97-80F9-A7E16DBE96E9}" type="datetimeFigureOut">
              <a:rPr lang="en-ZA" smtClean="0"/>
              <a:t>2012/12/03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E600F-0F07-4EFC-8E53-D894C277DF2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33969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D88CE-2771-4B97-80F9-A7E16DBE96E9}" type="datetimeFigureOut">
              <a:rPr lang="en-ZA" smtClean="0"/>
              <a:t>2012/12/03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E600F-0F07-4EFC-8E53-D894C277DF2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07026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D88CE-2771-4B97-80F9-A7E16DBE96E9}" type="datetimeFigureOut">
              <a:rPr lang="en-ZA" smtClean="0"/>
              <a:t>2012/12/03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E600F-0F07-4EFC-8E53-D894C277DF2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64566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D88CE-2771-4B97-80F9-A7E16DBE96E9}" type="datetimeFigureOut">
              <a:rPr lang="en-ZA" smtClean="0"/>
              <a:t>2012/12/03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E600F-0F07-4EFC-8E53-D894C277DF2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42031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D88CE-2771-4B97-80F9-A7E16DBE96E9}" type="datetimeFigureOut">
              <a:rPr lang="en-ZA" smtClean="0"/>
              <a:t>2012/12/03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E600F-0F07-4EFC-8E53-D894C277DF2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90958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D88CE-2771-4B97-80F9-A7E16DBE96E9}" type="datetimeFigureOut">
              <a:rPr lang="en-ZA" smtClean="0"/>
              <a:t>2012/12/03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E600F-0F07-4EFC-8E53-D894C277DF2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24644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D88CE-2771-4B97-80F9-A7E16DBE96E9}" type="datetimeFigureOut">
              <a:rPr lang="en-ZA" smtClean="0"/>
              <a:t>2012/12/03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E600F-0F07-4EFC-8E53-D894C277DF2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93360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D88CE-2771-4B97-80F9-A7E16DBE96E9}" type="datetimeFigureOut">
              <a:rPr lang="en-ZA" smtClean="0"/>
              <a:t>2012/12/03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E600F-0F07-4EFC-8E53-D894C277DF2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82592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D88CE-2771-4B97-80F9-A7E16DBE96E9}" type="datetimeFigureOut">
              <a:rPr lang="en-ZA" smtClean="0"/>
              <a:t>2012/12/03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E600F-0F07-4EFC-8E53-D894C277DF2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57254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5D88CE-2771-4B97-80F9-A7E16DBE96E9}" type="datetimeFigureOut">
              <a:rPr lang="en-ZA" smtClean="0"/>
              <a:t>2012/12/03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8E600F-0F07-4EFC-8E53-D894C277DF2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44739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dirty="0" smtClean="0"/>
              <a:t> </a:t>
            </a:r>
            <a:endParaRPr lang="en-Z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ZA" b="1" dirty="0" err="1" smtClean="0"/>
              <a:t>Figuur</a:t>
            </a:r>
            <a:r>
              <a:rPr lang="en-ZA" b="1" dirty="0" smtClean="0"/>
              <a:t> 2</a:t>
            </a:r>
            <a:endParaRPr lang="en-ZA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571500"/>
            <a:ext cx="2729880" cy="204741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491880" y="597298"/>
            <a:ext cx="2729880" cy="204741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1760" y="597298"/>
            <a:ext cx="2661084" cy="1995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19291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</vt:lpstr>
    </vt:vector>
  </TitlesOfParts>
  <Company>University of Stellenbosch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Reinecke, AJ &lt;ajr@sun.ac.za&gt;</dc:creator>
  <cp:lastModifiedBy>Reinecke, AJ &lt;ajr@sun.ac.za&gt;</cp:lastModifiedBy>
  <cp:revision>2</cp:revision>
  <dcterms:created xsi:type="dcterms:W3CDTF">2012-12-03T07:44:28Z</dcterms:created>
  <dcterms:modified xsi:type="dcterms:W3CDTF">2012-12-03T07:53:00Z</dcterms:modified>
</cp:coreProperties>
</file>